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91" r:id="rId11"/>
    <p:sldId id="292" r:id="rId12"/>
    <p:sldId id="267" r:id="rId13"/>
    <p:sldId id="268" r:id="rId14"/>
    <p:sldId id="293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94" r:id="rId25"/>
    <p:sldId id="279" r:id="rId26"/>
    <p:sldId id="280" r:id="rId27"/>
    <p:sldId id="281" r:id="rId28"/>
    <p:sldId id="282" r:id="rId29"/>
    <p:sldId id="283" r:id="rId30"/>
    <p:sldId id="284" r:id="rId31"/>
    <p:sldId id="266" r:id="rId32"/>
    <p:sldId id="285" r:id="rId33"/>
    <p:sldId id="287" r:id="rId34"/>
    <p:sldId id="286" r:id="rId35"/>
    <p:sldId id="288" r:id="rId36"/>
    <p:sldId id="289" r:id="rId37"/>
    <p:sldId id="290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C0269-0787-4965-82F6-B9E5E4B4AC63}" type="datetimeFigureOut">
              <a:rPr lang="sk-SK" smtClean="0"/>
              <a:pPr/>
              <a:t>10. 7. 2011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36A82-82C3-4614-AB1E-8B30FA1E6EE9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1</a:t>
            </a:fld>
            <a:endParaRPr lang="sk-S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10</a:t>
            </a:fld>
            <a:endParaRPr lang="sk-S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11</a:t>
            </a:fld>
            <a:endParaRPr lang="sk-S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12</a:t>
            </a:fld>
            <a:endParaRPr lang="sk-S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13</a:t>
            </a:fld>
            <a:endParaRPr lang="sk-SK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14</a:t>
            </a:fld>
            <a:endParaRPr lang="sk-SK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15</a:t>
            </a:fld>
            <a:endParaRPr lang="sk-SK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16</a:t>
            </a:fld>
            <a:endParaRPr lang="sk-SK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17</a:t>
            </a:fld>
            <a:endParaRPr lang="sk-SK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18</a:t>
            </a:fld>
            <a:endParaRPr lang="sk-SK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19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2</a:t>
            </a:fld>
            <a:endParaRPr lang="sk-SK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20</a:t>
            </a:fld>
            <a:endParaRPr lang="sk-SK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21</a:t>
            </a:fld>
            <a:endParaRPr lang="sk-SK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22</a:t>
            </a:fld>
            <a:endParaRPr lang="sk-SK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23</a:t>
            </a:fld>
            <a:endParaRPr lang="sk-SK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24</a:t>
            </a:fld>
            <a:endParaRPr lang="sk-SK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25</a:t>
            </a:fld>
            <a:endParaRPr lang="sk-SK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26</a:t>
            </a:fld>
            <a:endParaRPr lang="sk-SK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27</a:t>
            </a:fld>
            <a:endParaRPr lang="sk-SK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28</a:t>
            </a:fld>
            <a:endParaRPr lang="sk-SK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29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3</a:t>
            </a:fld>
            <a:endParaRPr lang="sk-SK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30</a:t>
            </a:fld>
            <a:endParaRPr lang="sk-SK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31</a:t>
            </a:fld>
            <a:endParaRPr lang="sk-SK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32</a:t>
            </a:fld>
            <a:endParaRPr lang="sk-SK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33</a:t>
            </a:fld>
            <a:endParaRPr lang="sk-SK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34</a:t>
            </a:fld>
            <a:endParaRPr lang="sk-SK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35</a:t>
            </a:fld>
            <a:endParaRPr lang="sk-SK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36</a:t>
            </a:fld>
            <a:endParaRPr lang="sk-SK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37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4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5</a:t>
            </a:fld>
            <a:endParaRPr 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6</a:t>
            </a:fld>
            <a:endParaRPr 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7</a:t>
            </a:fld>
            <a:endParaRPr lang="sk-S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8</a:t>
            </a:fld>
            <a:endParaRPr lang="sk-S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36A82-82C3-4614-AB1E-8B30FA1E6EE9}" type="slidenum">
              <a:rPr lang="sk-SK" smtClean="0"/>
              <a:pPr/>
              <a:t>9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pPr/>
              <a:t>7/10/2011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7/10/2011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7/10/2011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pPr/>
              <a:t>7/10/2011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pPr/>
              <a:t>7/10/2011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7/10/2011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pPr/>
              <a:t>7/10/2011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pPr/>
              <a:t>7/10/2011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pPr/>
              <a:t>7/10/2011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7/10/2011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7/10/2011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7/10/2011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7/10/2011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pPr/>
              <a:t>7/10/2011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pPr/>
              <a:t>7/10/2011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7/10/2011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7/10/2011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7/10/2011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7/10/2011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pPr/>
              <a:t>7/10/2011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Fotodokumentácia</a:t>
            </a:r>
            <a:r>
              <a:rPr lang="en-US" dirty="0" smtClean="0"/>
              <a:t> </a:t>
            </a:r>
            <a:r>
              <a:rPr lang="en-US" dirty="0" err="1" smtClean="0"/>
              <a:t>školení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Otvorme</a:t>
            </a:r>
            <a:r>
              <a:rPr lang="en-US" dirty="0" smtClean="0"/>
              <a:t> </a:t>
            </a:r>
            <a:r>
              <a:rPr lang="en-US" dirty="0" err="1" smtClean="0"/>
              <a:t>dvere</a:t>
            </a:r>
            <a:r>
              <a:rPr lang="en-US" dirty="0" smtClean="0"/>
              <a:t>, </a:t>
            </a:r>
            <a:r>
              <a:rPr lang="en-US" dirty="0" err="1" smtClean="0"/>
              <a:t>otvorme</a:t>
            </a:r>
            <a:r>
              <a:rPr lang="en-US" dirty="0" smtClean="0"/>
              <a:t> </a:t>
            </a:r>
            <a:r>
              <a:rPr lang="en-US" dirty="0" err="1" smtClean="0"/>
              <a:t>srdcia</a:t>
            </a:r>
            <a:r>
              <a:rPr lang="en-US" dirty="0" smtClean="0"/>
              <a:t> (ODOS)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8608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13072010005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50422" b="-50422"/>
          <a:stretch>
            <a:fillRect/>
          </a:stretch>
        </p:blipFill>
        <p:spPr/>
      </p:pic>
      <p:pic>
        <p:nvPicPr>
          <p:cNvPr id="9" name="Content Placeholder 8" descr="14072010013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50422" b="-50422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49503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14072010010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50422" b="-50422"/>
          <a:stretch>
            <a:fillRect/>
          </a:stretch>
        </p:blipFill>
        <p:spPr/>
      </p:pic>
      <p:pic>
        <p:nvPicPr>
          <p:cNvPr id="9" name="Content Placeholder 8" descr="13072010007.JPG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50422" b="-50422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0970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20.10. – 23.10. 2010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98474" y="1415534"/>
            <a:ext cx="2905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Hotel Marlene, </a:t>
            </a:r>
            <a:r>
              <a:rPr lang="en-US" dirty="0" err="1"/>
              <a:t>Oščadnica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7958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5072010011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50422" b="-50422"/>
          <a:stretch>
            <a:fillRect/>
          </a:stretch>
        </p:blipFill>
        <p:spPr/>
      </p:pic>
      <p:pic>
        <p:nvPicPr>
          <p:cNvPr id="11" name="Content Placeholder 10" descr="15072010012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50422" b="-50422"/>
          <a:stretch>
            <a:fillRect/>
          </a:stretch>
        </p:blipFill>
        <p:spPr>
          <a:xfrm rot="5400000">
            <a:off x="4399878" y="1985963"/>
            <a:ext cx="3657600" cy="4140200"/>
          </a:xfrm>
        </p:spPr>
      </p:pic>
    </p:spTree>
    <p:extLst>
      <p:ext uri="{BB962C8B-B14F-4D97-AF65-F5344CB8AC3E}">
        <p14:creationId xmlns="" xmlns:p14="http://schemas.microsoft.com/office/powerpoint/2010/main" val="410892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2 (2)-small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498518" y="1472343"/>
            <a:ext cx="3657600" cy="4140200"/>
          </a:xfrm>
        </p:spPr>
      </p:pic>
      <p:pic>
        <p:nvPicPr>
          <p:cNvPr id="7" name="Content Placeholder 6" descr="2 (9)-small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399878" y="1472343"/>
            <a:ext cx="3657600" cy="4140200"/>
          </a:xfrm>
        </p:spPr>
      </p:pic>
    </p:spTree>
    <p:extLst>
      <p:ext uri="{BB962C8B-B14F-4D97-AF65-F5344CB8AC3E}">
        <p14:creationId xmlns="" xmlns:p14="http://schemas.microsoft.com/office/powerpoint/2010/main" val="136701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 (15)-small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98518" y="1500359"/>
            <a:ext cx="3657600" cy="4140200"/>
          </a:xfrm>
        </p:spPr>
      </p:pic>
      <p:pic>
        <p:nvPicPr>
          <p:cNvPr id="5" name="Content Placeholder 4" descr="2 (38)-small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4399878" y="1500359"/>
            <a:ext cx="3657600" cy="4140200"/>
          </a:xfrm>
        </p:spPr>
      </p:pic>
    </p:spTree>
    <p:extLst>
      <p:ext uri="{BB962C8B-B14F-4D97-AF65-F5344CB8AC3E}">
        <p14:creationId xmlns="" xmlns:p14="http://schemas.microsoft.com/office/powerpoint/2010/main" val="271461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 (19)-small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98518" y="1463005"/>
            <a:ext cx="3657600" cy="4140200"/>
          </a:xfrm>
        </p:spPr>
      </p:pic>
      <p:pic>
        <p:nvPicPr>
          <p:cNvPr id="5" name="Content Placeholder 4" descr="2 (26)-small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399878" y="1463005"/>
            <a:ext cx="3657600" cy="4140200"/>
          </a:xfrm>
        </p:spPr>
      </p:pic>
    </p:spTree>
    <p:extLst>
      <p:ext uri="{BB962C8B-B14F-4D97-AF65-F5344CB8AC3E}">
        <p14:creationId xmlns="" xmlns:p14="http://schemas.microsoft.com/office/powerpoint/2010/main" val="94578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2 (50)-small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498518" y="1360280"/>
            <a:ext cx="3657600" cy="4140200"/>
          </a:xfrm>
        </p:spPr>
      </p:pic>
      <p:pic>
        <p:nvPicPr>
          <p:cNvPr id="7" name="Content Placeholder 6" descr="2 (56)-small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4399878" y="1360280"/>
            <a:ext cx="3657600" cy="4140200"/>
          </a:xfrm>
        </p:spPr>
      </p:pic>
    </p:spTree>
    <p:extLst>
      <p:ext uri="{BB962C8B-B14F-4D97-AF65-F5344CB8AC3E}">
        <p14:creationId xmlns="" xmlns:p14="http://schemas.microsoft.com/office/powerpoint/2010/main" val="298275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 (66)-small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4399878" y="1378957"/>
            <a:ext cx="3657600" cy="4140200"/>
          </a:xfrm>
        </p:spPr>
      </p:pic>
      <p:pic>
        <p:nvPicPr>
          <p:cNvPr id="4" name="Content Placeholder 3" descr="2 (62)-small.jpg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498518" y="1378957"/>
            <a:ext cx="3657600" cy="4140200"/>
          </a:xfrm>
        </p:spPr>
      </p:pic>
    </p:spTree>
    <p:extLst>
      <p:ext uri="{BB962C8B-B14F-4D97-AF65-F5344CB8AC3E}">
        <p14:creationId xmlns="" xmlns:p14="http://schemas.microsoft.com/office/powerpoint/2010/main" val="51127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16.3. – 19.3. 2011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98049" y="1415534"/>
            <a:ext cx="2905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Hotel Marlene, </a:t>
            </a:r>
            <a:r>
              <a:rPr lang="en-US" dirty="0" err="1"/>
              <a:t>Oščadnica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533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71" y="556418"/>
            <a:ext cx="1219200" cy="117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657" y="634206"/>
            <a:ext cx="20574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“</a:t>
            </a:r>
            <a:r>
              <a:rPr lang="en-US" dirty="0" err="1" smtClean="0"/>
              <a:t>Vzdelávanie</a:t>
            </a:r>
            <a:r>
              <a:rPr lang="en-US" dirty="0" smtClean="0"/>
              <a:t> – </a:t>
            </a:r>
            <a:r>
              <a:rPr lang="en-US" dirty="0" err="1" smtClean="0"/>
              <a:t>kľúč</a:t>
            </a:r>
            <a:r>
              <a:rPr lang="en-US" dirty="0" smtClean="0"/>
              <a:t> k </a:t>
            </a:r>
            <a:r>
              <a:rPr lang="en-US" dirty="0" err="1" smtClean="0"/>
              <a:t>otvoreniu</a:t>
            </a:r>
            <a:r>
              <a:rPr lang="en-US" dirty="0" smtClean="0"/>
              <a:t> </a:t>
            </a:r>
            <a:r>
              <a:rPr lang="en-US" dirty="0" err="1" smtClean="0"/>
              <a:t>dverí</a:t>
            </a:r>
            <a:r>
              <a:rPr lang="en-US" dirty="0" smtClean="0"/>
              <a:t>”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err="1" smtClean="0"/>
              <a:t>Tento</a:t>
            </a:r>
            <a:r>
              <a:rPr lang="en-US" dirty="0" smtClean="0"/>
              <a:t> </a:t>
            </a:r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realiz</a:t>
            </a:r>
            <a:r>
              <a:rPr lang="sk-SK" dirty="0" smtClean="0"/>
              <a:t>oval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podpory</a:t>
            </a:r>
            <a:r>
              <a:rPr lang="en-US" dirty="0" smtClean="0"/>
              <a:t> </a:t>
            </a:r>
            <a:r>
              <a:rPr lang="en-US" dirty="0" err="1" smtClean="0"/>
              <a:t>Eur</a:t>
            </a:r>
            <a:r>
              <a:rPr lang="en-US" altLang="ja-JP" dirty="0" err="1" smtClean="0"/>
              <a:t>óp</a:t>
            </a:r>
            <a:r>
              <a:rPr lang="mn-MN" dirty="0" smtClean="0"/>
              <a:t>s</a:t>
            </a:r>
            <a:r>
              <a:rPr lang="en-US" dirty="0" err="1" smtClean="0"/>
              <a:t>keho</a:t>
            </a:r>
            <a:r>
              <a:rPr lang="en-US" dirty="0" smtClean="0"/>
              <a:t> </a:t>
            </a:r>
            <a:r>
              <a:rPr lang="en-US" dirty="0" err="1"/>
              <a:t>soci</a:t>
            </a:r>
            <a:r>
              <a:rPr lang="en-US" altLang="ja-JP" dirty="0" err="1"/>
              <a:t>ál</a:t>
            </a:r>
            <a:r>
              <a:rPr lang="mn-MN" dirty="0"/>
              <a:t>n</a:t>
            </a:r>
            <a:r>
              <a:rPr lang="en-US" dirty="0" err="1"/>
              <a:t>eho</a:t>
            </a:r>
            <a:r>
              <a:rPr lang="en-US" dirty="0"/>
              <a:t> </a:t>
            </a:r>
            <a:r>
              <a:rPr lang="en-US" dirty="0" err="1"/>
              <a:t>fondu</a:t>
            </a:r>
            <a:r>
              <a:rPr lang="en-US" dirty="0"/>
              <a:t> </a:t>
            </a:r>
            <a:r>
              <a:rPr lang="en-US" dirty="0" smtClean="0"/>
              <a:t>v </a:t>
            </a:r>
            <a:r>
              <a:rPr lang="en-US" dirty="0" err="1" smtClean="0"/>
              <a:t>rámci</a:t>
            </a:r>
            <a:r>
              <a:rPr lang="en-US" dirty="0" smtClean="0"/>
              <a:t> </a:t>
            </a:r>
            <a:r>
              <a:rPr lang="en-US" dirty="0" err="1" smtClean="0"/>
              <a:t>Operačného</a:t>
            </a:r>
            <a:r>
              <a:rPr lang="en-US" dirty="0" smtClean="0"/>
              <a:t> </a:t>
            </a:r>
            <a:r>
              <a:rPr lang="en-US" dirty="0" err="1" smtClean="0"/>
              <a:t>programu</a:t>
            </a:r>
            <a:r>
              <a:rPr lang="en-US" dirty="0" smtClean="0"/>
              <a:t> </a:t>
            </a:r>
            <a:r>
              <a:rPr lang="en-US" dirty="0" err="1" smtClean="0"/>
              <a:t>Zamestnanosť</a:t>
            </a:r>
            <a:r>
              <a:rPr lang="en-US" dirty="0" smtClean="0"/>
              <a:t> a </a:t>
            </a:r>
            <a:r>
              <a:rPr lang="en-US" dirty="0" err="1" smtClean="0"/>
              <a:t>sociálna</a:t>
            </a:r>
            <a:r>
              <a:rPr lang="en-US" dirty="0" smtClean="0"/>
              <a:t> </a:t>
            </a:r>
            <a:r>
              <a:rPr lang="en-US" dirty="0" err="1" smtClean="0"/>
              <a:t>inklúzia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944" y="540816"/>
            <a:ext cx="918402" cy="131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5679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4 (6)-small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399878" y="1472343"/>
            <a:ext cx="3657600" cy="4140200"/>
          </a:xfrm>
        </p:spPr>
      </p:pic>
      <p:pic>
        <p:nvPicPr>
          <p:cNvPr id="6" name="Content Placeholder 5" descr="4 (5)-small.JPG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98518" y="1472343"/>
            <a:ext cx="3657600" cy="4140200"/>
          </a:xfrm>
        </p:spPr>
      </p:pic>
    </p:spTree>
    <p:extLst>
      <p:ext uri="{BB962C8B-B14F-4D97-AF65-F5344CB8AC3E}">
        <p14:creationId xmlns="" xmlns:p14="http://schemas.microsoft.com/office/powerpoint/2010/main" val="173969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4 (19)-small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399878" y="1463004"/>
            <a:ext cx="3657600" cy="4140200"/>
          </a:xfrm>
        </p:spPr>
      </p:pic>
      <p:pic>
        <p:nvPicPr>
          <p:cNvPr id="4" name="Content Placeholder 3" descr="4 (14)-small.JPG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98518" y="1463004"/>
            <a:ext cx="3657600" cy="4140200"/>
          </a:xfrm>
        </p:spPr>
      </p:pic>
    </p:spTree>
    <p:extLst>
      <p:ext uri="{BB962C8B-B14F-4D97-AF65-F5344CB8AC3E}">
        <p14:creationId xmlns="" xmlns:p14="http://schemas.microsoft.com/office/powerpoint/2010/main" val="355293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4 (54)-small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399878" y="1463004"/>
            <a:ext cx="3657600" cy="4140200"/>
          </a:xfrm>
        </p:spPr>
      </p:pic>
      <p:pic>
        <p:nvPicPr>
          <p:cNvPr id="4" name="Content Placeholder 3" descr="4 (32)-small.JPG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98518" y="1463004"/>
            <a:ext cx="3657600" cy="4140200"/>
          </a:xfrm>
        </p:spPr>
      </p:pic>
    </p:spTree>
    <p:extLst>
      <p:ext uri="{BB962C8B-B14F-4D97-AF65-F5344CB8AC3E}">
        <p14:creationId xmlns="" xmlns:p14="http://schemas.microsoft.com/office/powerpoint/2010/main" val="296897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4 (69)-small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399878" y="1472343"/>
            <a:ext cx="3657600" cy="4140200"/>
          </a:xfrm>
        </p:spPr>
      </p:pic>
      <p:pic>
        <p:nvPicPr>
          <p:cNvPr id="4" name="Content Placeholder 3" descr="4 (61)-small.JPG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98518" y="1472343"/>
            <a:ext cx="3657600" cy="4140200"/>
          </a:xfrm>
        </p:spPr>
      </p:pic>
    </p:spTree>
    <p:extLst>
      <p:ext uri="{BB962C8B-B14F-4D97-AF65-F5344CB8AC3E}">
        <p14:creationId xmlns="" xmlns:p14="http://schemas.microsoft.com/office/powerpoint/2010/main" val="141236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 (12)-small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98518" y="1425649"/>
            <a:ext cx="3657600" cy="4140200"/>
          </a:xfrm>
        </p:spPr>
      </p:pic>
      <p:pic>
        <p:nvPicPr>
          <p:cNvPr id="5" name="Content Placeholder 4" descr="1 (13)-small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399878" y="1425649"/>
            <a:ext cx="3657600" cy="4140200"/>
          </a:xfrm>
        </p:spPr>
      </p:pic>
    </p:spTree>
    <p:extLst>
      <p:ext uri="{BB962C8B-B14F-4D97-AF65-F5344CB8AC3E}">
        <p14:creationId xmlns="" xmlns:p14="http://schemas.microsoft.com/office/powerpoint/2010/main" val="161980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6.4. – 9.4. 2011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79373" y="1415534"/>
            <a:ext cx="2905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Hotel Marlene, </a:t>
            </a:r>
            <a:r>
              <a:rPr lang="en-US" dirty="0" err="1"/>
              <a:t>Oščadnica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3409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5 (2)-small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98518" y="1481681"/>
            <a:ext cx="3657600" cy="4140200"/>
          </a:xfrm>
        </p:spPr>
      </p:pic>
      <p:pic>
        <p:nvPicPr>
          <p:cNvPr id="7" name="Content Placeholder 6" descr="5 (4)-small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399878" y="1481681"/>
            <a:ext cx="3657600" cy="4140200"/>
          </a:xfrm>
        </p:spPr>
      </p:pic>
    </p:spTree>
    <p:extLst>
      <p:ext uri="{BB962C8B-B14F-4D97-AF65-F5344CB8AC3E}">
        <p14:creationId xmlns="" xmlns:p14="http://schemas.microsoft.com/office/powerpoint/2010/main" val="10378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 (10)-small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25444" b="-25444"/>
          <a:stretch>
            <a:fillRect/>
          </a:stretch>
        </p:blipFill>
        <p:spPr>
          <a:xfrm>
            <a:off x="498475" y="1500358"/>
            <a:ext cx="3657600" cy="4140200"/>
          </a:xfrm>
        </p:spPr>
      </p:pic>
      <p:pic>
        <p:nvPicPr>
          <p:cNvPr id="5" name="Content Placeholder 4" descr="5 (67)-small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399878" y="1500358"/>
            <a:ext cx="3657600" cy="4140200"/>
          </a:xfrm>
        </p:spPr>
      </p:pic>
    </p:spTree>
    <p:extLst>
      <p:ext uri="{BB962C8B-B14F-4D97-AF65-F5344CB8AC3E}">
        <p14:creationId xmlns="" xmlns:p14="http://schemas.microsoft.com/office/powerpoint/2010/main" val="244004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 (70)-small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25444" b="-25444"/>
          <a:stretch>
            <a:fillRect/>
          </a:stretch>
        </p:blipFill>
        <p:spPr>
          <a:xfrm>
            <a:off x="498518" y="1434988"/>
            <a:ext cx="3657600" cy="4140200"/>
          </a:xfrm>
        </p:spPr>
      </p:pic>
      <p:pic>
        <p:nvPicPr>
          <p:cNvPr id="5" name="Content Placeholder 4" descr="5 (79)-small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399878" y="1434988"/>
            <a:ext cx="3657600" cy="4140200"/>
          </a:xfrm>
        </p:spPr>
      </p:pic>
    </p:spTree>
    <p:extLst>
      <p:ext uri="{BB962C8B-B14F-4D97-AF65-F5344CB8AC3E}">
        <p14:creationId xmlns="" xmlns:p14="http://schemas.microsoft.com/office/powerpoint/2010/main" val="273149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 (98)-small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98518" y="1500359"/>
            <a:ext cx="3657600" cy="4140200"/>
          </a:xfrm>
        </p:spPr>
      </p:pic>
      <p:pic>
        <p:nvPicPr>
          <p:cNvPr id="5" name="Content Placeholder 4" descr="5 (183)-small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25463" b="-25463"/>
          <a:stretch>
            <a:fillRect/>
          </a:stretch>
        </p:blipFill>
        <p:spPr>
          <a:xfrm>
            <a:off x="4400550" y="1500359"/>
            <a:ext cx="3657600" cy="4140200"/>
          </a:xfrm>
        </p:spPr>
      </p:pic>
    </p:spTree>
    <p:extLst>
      <p:ext uri="{BB962C8B-B14F-4D97-AF65-F5344CB8AC3E}">
        <p14:creationId xmlns="" xmlns:p14="http://schemas.microsoft.com/office/powerpoint/2010/main" val="267442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234" y="2874781"/>
            <a:ext cx="7556313" cy="1116106"/>
          </a:xfrm>
        </p:spPr>
        <p:txBody>
          <a:bodyPr/>
          <a:lstStyle/>
          <a:p>
            <a:r>
              <a:rPr lang="en-US" dirty="0" err="1" smtClean="0"/>
              <a:t>Aktivita</a:t>
            </a:r>
            <a:r>
              <a:rPr lang="en-US" dirty="0" smtClean="0"/>
              <a:t> 1 – </a:t>
            </a:r>
            <a:r>
              <a:rPr lang="en-US" dirty="0" err="1" smtClean="0"/>
              <a:t>Psychosociálny</a:t>
            </a:r>
            <a:r>
              <a:rPr lang="en-US" dirty="0" smtClean="0"/>
              <a:t> </a:t>
            </a:r>
            <a:r>
              <a:rPr lang="en-US" dirty="0" err="1" smtClean="0"/>
              <a:t>výcvik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741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 (189)-small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98518" y="1472342"/>
            <a:ext cx="3657600" cy="4140200"/>
          </a:xfrm>
        </p:spPr>
      </p:pic>
      <p:pic>
        <p:nvPicPr>
          <p:cNvPr id="5" name="Content Placeholder 4" descr="5 (190)-small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399878" y="1472342"/>
            <a:ext cx="3657600" cy="4140200"/>
          </a:xfrm>
        </p:spPr>
      </p:pic>
    </p:spTree>
    <p:extLst>
      <p:ext uri="{BB962C8B-B14F-4D97-AF65-F5344CB8AC3E}">
        <p14:creationId xmlns="" xmlns:p14="http://schemas.microsoft.com/office/powerpoint/2010/main" val="217779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234" y="2874781"/>
            <a:ext cx="7556313" cy="1116106"/>
          </a:xfrm>
        </p:spPr>
        <p:txBody>
          <a:bodyPr/>
          <a:lstStyle/>
          <a:p>
            <a:r>
              <a:rPr lang="en-US" dirty="0" err="1" smtClean="0"/>
              <a:t>Aktivita</a:t>
            </a:r>
            <a:r>
              <a:rPr lang="en-US" dirty="0" smtClean="0"/>
              <a:t> 2 – </a:t>
            </a:r>
            <a:r>
              <a:rPr lang="en-US" dirty="0" err="1" smtClean="0"/>
              <a:t>Sociálny</a:t>
            </a:r>
            <a:r>
              <a:rPr lang="en-US" dirty="0" smtClean="0"/>
              <a:t> </a:t>
            </a:r>
            <a:r>
              <a:rPr lang="en-US" dirty="0" err="1" smtClean="0"/>
              <a:t>výcvik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6337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6.9. – 11.9. 2010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35399" y="1348608"/>
            <a:ext cx="2905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Hotel Marlene, </a:t>
            </a:r>
            <a:r>
              <a:rPr lang="en-US" dirty="0" err="1"/>
              <a:t>Oščadnica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5580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1084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8879" r="-8879"/>
          <a:stretch>
            <a:fillRect/>
          </a:stretch>
        </p:blipFill>
        <p:spPr/>
      </p:pic>
      <p:pic>
        <p:nvPicPr>
          <p:cNvPr id="5" name="Content Placeholder 4" descr="DSC01085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63" r="16863"/>
          <a:stretch>
            <a:fillRect/>
          </a:stretch>
        </p:blipFill>
        <p:spPr>
          <a:xfrm>
            <a:off x="4400550" y="1985963"/>
            <a:ext cx="3657600" cy="4140200"/>
          </a:xfrm>
        </p:spPr>
      </p:pic>
    </p:spTree>
    <p:extLst>
      <p:ext uri="{BB962C8B-B14F-4D97-AF65-F5344CB8AC3E}">
        <p14:creationId xmlns="" xmlns:p14="http://schemas.microsoft.com/office/powerpoint/2010/main" val="119682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2 (9)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98518" y="1547051"/>
            <a:ext cx="3657600" cy="4140200"/>
          </a:xfrm>
        </p:spPr>
      </p:pic>
      <p:pic>
        <p:nvPicPr>
          <p:cNvPr id="7" name="Content Placeholder 6" descr="2 (50)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399878" y="1547051"/>
            <a:ext cx="3657600" cy="4140200"/>
          </a:xfrm>
        </p:spPr>
      </p:pic>
    </p:spTree>
    <p:extLst>
      <p:ext uri="{BB962C8B-B14F-4D97-AF65-F5344CB8AC3E}">
        <p14:creationId xmlns="" xmlns:p14="http://schemas.microsoft.com/office/powerpoint/2010/main" val="326720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1088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/>
      </p:pic>
      <p:pic>
        <p:nvPicPr>
          <p:cNvPr id="5" name="Content Placeholder 4" descr="DSC01094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15757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1095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25444" b="-25444"/>
          <a:stretch>
            <a:fillRect/>
          </a:stretch>
        </p:blipFill>
        <p:spPr/>
      </p:pic>
      <p:pic>
        <p:nvPicPr>
          <p:cNvPr id="5" name="Content Placeholder 4" descr="DSC01105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25444" b="-25444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62304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1109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63" r="16863"/>
          <a:stretch>
            <a:fillRect/>
          </a:stretch>
        </p:blipFill>
        <p:spPr>
          <a:xfrm>
            <a:off x="498475" y="1985963"/>
            <a:ext cx="3657600" cy="4140200"/>
          </a:xfrm>
        </p:spPr>
      </p:pic>
      <p:pic>
        <p:nvPicPr>
          <p:cNvPr id="9" name="Content Placeholder 8" descr="DSC01122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011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30.7. – 2.8. 2010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8279" y="1447476"/>
            <a:ext cx="7162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Hotel Marlene, </a:t>
            </a:r>
            <a:r>
              <a:rPr lang="en-US" dirty="0" err="1" smtClean="0"/>
              <a:t>Oščadnica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0029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1 (4)-small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98518" y="1350941"/>
            <a:ext cx="3657600" cy="4140200"/>
          </a:xfrm>
        </p:spPr>
      </p:pic>
      <p:pic>
        <p:nvPicPr>
          <p:cNvPr id="8" name="Content Placeholder 7" descr="1 (5)-small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399878" y="1350941"/>
            <a:ext cx="3657600" cy="4140200"/>
          </a:xfrm>
        </p:spPr>
      </p:pic>
    </p:spTree>
    <p:extLst>
      <p:ext uri="{BB962C8B-B14F-4D97-AF65-F5344CB8AC3E}">
        <p14:creationId xmlns="" xmlns:p14="http://schemas.microsoft.com/office/powerpoint/2010/main" val="384559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1 (24)-small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399878" y="1360280"/>
            <a:ext cx="3657600" cy="4140200"/>
          </a:xfrm>
        </p:spPr>
      </p:pic>
      <p:pic>
        <p:nvPicPr>
          <p:cNvPr id="6" name="Content Placeholder 5" descr="1 (16)-small.JPG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98518" y="1360280"/>
            <a:ext cx="3657600" cy="4140200"/>
          </a:xfrm>
        </p:spPr>
      </p:pic>
    </p:spTree>
    <p:extLst>
      <p:ext uri="{BB962C8B-B14F-4D97-AF65-F5344CB8AC3E}">
        <p14:creationId xmlns="" xmlns:p14="http://schemas.microsoft.com/office/powerpoint/2010/main" val="270417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 (31)-small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98518" y="1453665"/>
            <a:ext cx="3657600" cy="4140200"/>
          </a:xfrm>
        </p:spPr>
      </p:pic>
      <p:pic>
        <p:nvPicPr>
          <p:cNvPr id="5" name="Content Placeholder 4" descr="1 (32)-small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399878" y="1453665"/>
            <a:ext cx="3657600" cy="4140200"/>
          </a:xfrm>
        </p:spPr>
      </p:pic>
    </p:spTree>
    <p:extLst>
      <p:ext uri="{BB962C8B-B14F-4D97-AF65-F5344CB8AC3E}">
        <p14:creationId xmlns="" xmlns:p14="http://schemas.microsoft.com/office/powerpoint/2010/main" val="302915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1 (34)-small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98518" y="1491020"/>
            <a:ext cx="3657600" cy="4140200"/>
          </a:xfrm>
        </p:spPr>
      </p:pic>
      <p:pic>
        <p:nvPicPr>
          <p:cNvPr id="7" name="Content Placeholder 6" descr="1 (38)-small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399878" y="1491020"/>
            <a:ext cx="3657600" cy="4140200"/>
          </a:xfrm>
        </p:spPr>
      </p:pic>
    </p:spTree>
    <p:extLst>
      <p:ext uri="{BB962C8B-B14F-4D97-AF65-F5344CB8AC3E}">
        <p14:creationId xmlns="" xmlns:p14="http://schemas.microsoft.com/office/powerpoint/2010/main" val="87506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 (48)-small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399878" y="1491020"/>
            <a:ext cx="3657600" cy="4140200"/>
          </a:xfrm>
        </p:spPr>
      </p:pic>
      <p:pic>
        <p:nvPicPr>
          <p:cNvPr id="4" name="Content Placeholder 3" descr="1 (39)-small.JPG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98518" y="1491020"/>
            <a:ext cx="3657600" cy="4140200"/>
          </a:xfrm>
        </p:spPr>
      </p:pic>
    </p:spTree>
    <p:extLst>
      <p:ext uri="{BB962C8B-B14F-4D97-AF65-F5344CB8AC3E}">
        <p14:creationId xmlns="" xmlns:p14="http://schemas.microsoft.com/office/powerpoint/2010/main" val="148226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87</TotalTime>
  <Words>137</Words>
  <Application>Microsoft Macintosh PowerPoint</Application>
  <PresentationFormat>Prezentácia na obrazovke (4:3)</PresentationFormat>
  <Paragraphs>57</Paragraphs>
  <Slides>37</Slides>
  <Notes>37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37</vt:i4>
      </vt:variant>
    </vt:vector>
  </HeadingPairs>
  <TitlesOfParts>
    <vt:vector size="38" baseType="lpstr">
      <vt:lpstr>Advantage</vt:lpstr>
      <vt:lpstr>Fotodokumentácia školení </vt:lpstr>
      <vt:lpstr>Snímka 2</vt:lpstr>
      <vt:lpstr>Aktivita 1 – Psychosociálny výcvik</vt:lpstr>
      <vt:lpstr>30.7. – 2.8. 2010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20.10. – 23.10. 2010</vt:lpstr>
      <vt:lpstr>Snímka 13</vt:lpstr>
      <vt:lpstr>Snímka 14</vt:lpstr>
      <vt:lpstr>Snímka 15</vt:lpstr>
      <vt:lpstr>Snímka 16</vt:lpstr>
      <vt:lpstr>Snímka 17</vt:lpstr>
      <vt:lpstr>Snímka 18</vt:lpstr>
      <vt:lpstr>16.3. – 19.3. 2011</vt:lpstr>
      <vt:lpstr>Snímka 20</vt:lpstr>
      <vt:lpstr>Snímka 21</vt:lpstr>
      <vt:lpstr>Snímka 22</vt:lpstr>
      <vt:lpstr>Snímka 23</vt:lpstr>
      <vt:lpstr>Snímka 24</vt:lpstr>
      <vt:lpstr>6.4. – 9.4. 2011</vt:lpstr>
      <vt:lpstr>Snímka 26</vt:lpstr>
      <vt:lpstr>Snímka 27</vt:lpstr>
      <vt:lpstr>Snímka 28</vt:lpstr>
      <vt:lpstr>Snímka 29</vt:lpstr>
      <vt:lpstr>Snímka 30</vt:lpstr>
      <vt:lpstr>Aktivita 2 – Sociálny výcvik</vt:lpstr>
      <vt:lpstr>6.9. – 11.9. 2010</vt:lpstr>
      <vt:lpstr>Snímka 33</vt:lpstr>
      <vt:lpstr>Snímka 34</vt:lpstr>
      <vt:lpstr>Snímka 35</vt:lpstr>
      <vt:lpstr>Snímka 36</vt:lpstr>
      <vt:lpstr>Snímka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Fotodokumentácia školení</dc:title>
  <dc:creator>Igor Jonis</dc:creator>
  <cp:lastModifiedBy>Windows User</cp:lastModifiedBy>
  <cp:revision>10</cp:revision>
  <dcterms:created xsi:type="dcterms:W3CDTF">2011-07-07T09:09:51Z</dcterms:created>
  <dcterms:modified xsi:type="dcterms:W3CDTF">2011-07-10T10:14:41Z</dcterms:modified>
</cp:coreProperties>
</file>